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61" r:id="rId4"/>
    <p:sldId id="262" r:id="rId5"/>
    <p:sldId id="263" r:id="rId6"/>
    <p:sldId id="272" r:id="rId7"/>
    <p:sldId id="266" r:id="rId8"/>
    <p:sldId id="268" r:id="rId9"/>
    <p:sldId id="269" r:id="rId10"/>
    <p:sldId id="27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1" autoAdjust="0"/>
    <p:restoredTop sz="94660"/>
  </p:normalViewPr>
  <p:slideViewPr>
    <p:cSldViewPr>
      <p:cViewPr varScale="1">
        <p:scale>
          <a:sx n="72" d="100"/>
          <a:sy n="72" d="100"/>
        </p:scale>
        <p:origin x="-129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13C9C1-86F2-4C22-99EB-4AF593D7EC5E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3BC930-B3F3-451D-B1C4-AD5BE318A31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BC930-B3F3-451D-B1C4-AD5BE318A31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n-BD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BC930-B3F3-451D-B1C4-AD5BE318A31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ydrange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57400"/>
            <a:ext cx="9144000" cy="4800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-304800"/>
            <a:ext cx="9144000" cy="240065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>
              <a:tabLst>
                <a:tab pos="4005263" algn="l"/>
              </a:tabLst>
            </a:pPr>
            <a:r>
              <a:rPr lang="bn-BD" sz="3600" dirty="0" smtClean="0"/>
              <a:t>                                     </a:t>
            </a:r>
            <a:r>
              <a:rPr lang="en-US" sz="3600" dirty="0" smtClean="0"/>
              <a:t>                            </a:t>
            </a:r>
            <a:r>
              <a:rPr lang="bn-BD" sz="6000" dirty="0" smtClean="0"/>
              <a:t>স্বাগতম</a:t>
            </a:r>
            <a:endParaRPr lang="en-US" sz="6000" dirty="0" smtClean="0"/>
          </a:p>
          <a:p>
            <a:pPr algn="ctr">
              <a:tabLst>
                <a:tab pos="4005263" algn="l"/>
              </a:tabLst>
            </a:pPr>
            <a:r>
              <a:rPr lang="en-US" sz="5400" dirty="0" smtClean="0"/>
              <a:t>      </a:t>
            </a:r>
            <a:endParaRPr lang="en-US" sz="3600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648200" cy="5257800"/>
          </a:xfrm>
          <a:solidFill>
            <a:schemeClr val="accent5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শিক্ষক  পরিচিতি 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মুহাম্মদ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শিহাব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উদ্দিন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সহকারী  শিক্ষক</a:t>
            </a:r>
          </a:p>
          <a:p>
            <a:pPr>
              <a:buNone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চাতল এস সি উচ্চ বিদ্যালয়</a:t>
            </a:r>
          </a:p>
          <a:p>
            <a:pPr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করিমগঞ্জ-কিশোরগঞ্জ</a:t>
            </a:r>
          </a:p>
          <a:p>
            <a:pPr>
              <a:buNone/>
            </a:pP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5257800"/>
          </a:xfrm>
          <a:solidFill>
            <a:srgbClr val="00B0F0"/>
          </a:solidFill>
        </p:spPr>
        <p:txBody>
          <a:bodyPr/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bn-BD" sz="4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কৃষি  শিক্ষা</a:t>
            </a:r>
          </a:p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শ্রেনিঃ  নবম</a:t>
            </a:r>
          </a:p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অধ্যায়ঃ চতুর্থ</a:t>
            </a:r>
          </a:p>
          <a:p>
            <a:pPr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সময়ঃ  ৪৫মিনিট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তারিখঃ ১৮।০১।১৪</a:t>
            </a:r>
          </a:p>
          <a:p>
            <a:endParaRPr lang="bn-BD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ulip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-78304"/>
            <a:ext cx="9448800" cy="7151833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52600"/>
          </a:xfrm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bn-BD" sz="5300" dirty="0" smtClean="0"/>
              <a:t/>
            </a:r>
            <a:br>
              <a:rPr lang="bn-BD" sz="5300" dirty="0" smtClean="0"/>
            </a:br>
            <a:r>
              <a:rPr lang="bn-BD" sz="5300" dirty="0" smtClean="0">
                <a:latin typeface="NikoshBAN" pitchFamily="2" charset="0"/>
                <a:cs typeface="NikoshBAN" pitchFamily="2" charset="0"/>
              </a:rPr>
              <a:t>ফুলের চাষ পদ্ধতি [গোলাপ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]</a:t>
            </a:r>
            <a:r>
              <a:rPr lang="bn-BD" sz="4800" dirty="0" smtClean="0"/>
              <a:t/>
            </a:r>
            <a:br>
              <a:rPr lang="bn-BD" sz="4800" dirty="0" smtClean="0"/>
            </a:b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1371600" y="2906713"/>
            <a:ext cx="7772400" cy="1500187"/>
          </a:xfrm>
        </p:spPr>
        <p:txBody>
          <a:bodyPr>
            <a:normAutofit/>
          </a:bodyPr>
          <a:lstStyle/>
          <a:p>
            <a:r>
              <a:rPr lang="bn-BD" sz="4800" dirty="0" smtClean="0"/>
              <a:t>           </a:t>
            </a:r>
            <a:endParaRPr lang="en-US" sz="4800" dirty="0"/>
          </a:p>
        </p:txBody>
      </p:sp>
      <p:pic>
        <p:nvPicPr>
          <p:cNvPr id="5" name="Picture 4" descr="timthumb.ph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1771650"/>
            <a:ext cx="5086350" cy="508635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 rot="549292" flipV="1">
            <a:off x="1748634" y="-51833"/>
            <a:ext cx="7227066" cy="2694213"/>
          </a:xfrm>
        </p:spPr>
        <p:txBody>
          <a:bodyPr>
            <a:normAutofit/>
          </a:bodyPr>
          <a:lstStyle/>
          <a:p>
            <a:r>
              <a:rPr lang="bn-BD" sz="5400" dirty="0" smtClean="0"/>
              <a:t>          </a:t>
            </a:r>
            <a:br>
              <a:rPr lang="bn-BD" sz="5400" dirty="0" smtClean="0"/>
            </a:br>
            <a:endParaRPr lang="en-US" sz="54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-304800"/>
            <a:ext cx="9144000" cy="2554545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endParaRPr lang="en-US" sz="8000" dirty="0" smtClean="0"/>
          </a:p>
          <a:p>
            <a:pPr algn="ctr"/>
            <a:r>
              <a:rPr lang="bn-BD" sz="8000" dirty="0" smtClean="0"/>
              <a:t>শিখন ফল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1981200"/>
            <a:ext cx="9144000" cy="144655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১।ফুলের চাষ পদ্ধতি সম্পর্কে বলতে পারবে ।</a:t>
            </a:r>
          </a:p>
          <a:p>
            <a:endParaRPr lang="bn-BD" sz="4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" y="1676400"/>
            <a:ext cx="838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257800"/>
            <a:ext cx="9144000" cy="249299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০৩।ফুলের অর্থনিতিক গুরুত্ত লিখতে পারবে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429000"/>
            <a:ext cx="9144000" cy="1846659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০২ফুলের রুগ বালাই সম্পর্ক বলতে পারবে।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ফুল গাছের পরিচর্যা</a:t>
            </a:r>
            <a:endParaRPr lang="en-US" sz="6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rose-plant-250x2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47800"/>
            <a:ext cx="4419600" cy="5410200"/>
          </a:xfrm>
          <a:prstGeom prst="rect">
            <a:avLst/>
          </a:prstGeom>
        </p:spPr>
      </p:pic>
      <p:pic>
        <p:nvPicPr>
          <p:cNvPr id="5" name="Picture 4" descr="251987_105191836295733_146831693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0" y="9025466"/>
            <a:ext cx="619125" cy="880533"/>
          </a:xfrm>
          <a:prstGeom prst="rect">
            <a:avLst/>
          </a:prstGeom>
        </p:spPr>
      </p:pic>
      <p:pic>
        <p:nvPicPr>
          <p:cNvPr id="1026" name="Picture 2" descr="C:\Users\Doel\Desktop\PHO-10May20-2258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1447800"/>
            <a:ext cx="4724400" cy="541020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336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56686"/>
            <a:ext cx="9144000" cy="480131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ফুলের  অর্থনৈতিক গুরুত্ত লিখ।</a:t>
            </a:r>
          </a:p>
          <a:p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4495800"/>
            <a:ext cx="9144000" cy="2362200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bn-BD" sz="4900" dirty="0" smtClean="0">
                <a:latin typeface="NikoshBAN" pitchFamily="2" charset="0"/>
                <a:cs typeface="NikoshBAN" pitchFamily="2" charset="0"/>
              </a:rPr>
              <a:t>০২। গোলাপ</a:t>
            </a:r>
            <a:r>
              <a:rPr lang="bn-BD" dirty="0" smtClean="0"/>
              <a:t> ফুল চাষের জন্য কেমন মাটি উত্তম</a:t>
            </a:r>
            <a:r>
              <a:rPr lang="bn-BD" sz="3600" dirty="0" smtClean="0"/>
              <a:t> </a:t>
            </a:r>
            <a:r>
              <a:rPr lang="bn-BD" sz="4800" dirty="0" smtClean="0"/>
              <a:t>?</a:t>
            </a:r>
            <a:r>
              <a:rPr lang="bn-BD" sz="5300" dirty="0" smtClean="0"/>
              <a:t/>
            </a:r>
            <a:br>
              <a:rPr lang="bn-BD" sz="5300" dirty="0" smtClean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0" y="1905000"/>
            <a:ext cx="9144000" cy="2566987"/>
          </a:xfrm>
          <a:solidFill>
            <a:srgbClr val="FFC000"/>
          </a:solidFill>
        </p:spPr>
        <p:txBody>
          <a:bodyPr/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০১। </a:t>
            </a:r>
            <a:r>
              <a:rPr lang="bn-BD" sz="3600" b="1" dirty="0" smtClean="0"/>
              <a:t>গোলাপ ফুলের কয়েকটি জাতের নাম লিখ</a:t>
            </a:r>
            <a:r>
              <a:rPr lang="bn-BD" b="1" dirty="0" smtClean="0"/>
              <a:t>।</a:t>
            </a:r>
            <a:r>
              <a:rPr lang="bn-BD" sz="3600" b="1" dirty="0" smtClean="0"/>
              <a:t>? 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1862048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BD" sz="8800" dirty="0" smtClean="0"/>
              <a:t>    </a:t>
            </a:r>
            <a:r>
              <a:rPr lang="bn-BD" sz="11500" dirty="0" smtClean="0"/>
              <a:t> </a:t>
            </a:r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9600" dirty="0" smtClean="0"/>
              <a:t>   </a:t>
            </a:r>
            <a:endParaRPr lang="en-US" sz="8000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2209800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বাড়ীর কাজ 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4294967295"/>
          </p:nvPr>
        </p:nvSpPr>
        <p:spPr>
          <a:xfrm>
            <a:off x="0" y="2209800"/>
            <a:ext cx="9144000" cy="46482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 </a:t>
            </a:r>
          </a:p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    ফুলের চাষ লাভজনক কেন লিখ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flipV="1">
            <a:off x="1143000" y="12192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</a:t>
            </a:r>
            <a:endParaRPr lang="en-US" dirty="0"/>
          </a:p>
        </p:txBody>
      </p:sp>
      <p:pic>
        <p:nvPicPr>
          <p:cNvPr id="5" name="Picture 4" descr="1_13548144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325600" y="8607288"/>
            <a:ext cx="1976435" cy="1374912"/>
          </a:xfrm>
          <a:prstGeom prst="rect">
            <a:avLst/>
          </a:prstGeom>
        </p:spPr>
      </p:pic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 flipV="1">
            <a:off x="12192000" y="-2514600"/>
            <a:ext cx="4162424" cy="3117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152400" y="0"/>
            <a:ext cx="9296400" cy="901785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endParaRPr lang="bn-BD" sz="13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13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ধন্যবাদ</a:t>
            </a:r>
          </a:p>
          <a:p>
            <a:pPr algn="ctr"/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</TotalTime>
  <Words>119</Words>
  <Application>Microsoft Office PowerPoint</Application>
  <PresentationFormat>On-screen Show (4:3)</PresentationFormat>
  <Paragraphs>48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পরিচিতি</vt:lpstr>
      <vt:lpstr>Slide 3</vt:lpstr>
      <vt:lpstr> ফুলের চাষ পদ্ধতি [গোলাপ] </vt:lpstr>
      <vt:lpstr>           </vt:lpstr>
      <vt:lpstr>ফুল গাছের পরিচর্যা</vt:lpstr>
      <vt:lpstr>দলীয় কাজ</vt:lpstr>
      <vt:lpstr>০২। গোলাপ ফুল চাষের জন্য কেমন মাটি উত্তম ? </vt:lpstr>
      <vt:lpstr>বাড়ীর কাজ  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Doel</dc:creator>
  <cp:lastModifiedBy>Doel</cp:lastModifiedBy>
  <cp:revision>122</cp:revision>
  <dcterms:created xsi:type="dcterms:W3CDTF">2006-08-16T00:00:00Z</dcterms:created>
  <dcterms:modified xsi:type="dcterms:W3CDTF">2014-01-20T03:20:44Z</dcterms:modified>
</cp:coreProperties>
</file>